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FBCFD-082E-4179-A427-A6B7D13CF537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E39E3-958B-4093-A2DB-028812D1E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75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FBCFD-082E-4179-A427-A6B7D13CF537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E39E3-958B-4093-A2DB-028812D1EC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6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6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5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9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HLSL(High Level Shading Language for DirectX)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14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1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1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3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Direct3D </a:t>
            </a:r>
            <a:r>
              <a:rPr lang="ko-KR" altLang="en-US" smtClean="0"/>
              <a:t>파이프라인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09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9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3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1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8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11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44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68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Arial" pitchFamily="34" charset="0"/>
              </a:rPr>
              <a:t>D3DXMatrixPerspectiveFovLH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90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2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38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66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15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06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6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6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7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8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0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78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7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8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0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40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70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0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31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65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4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0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48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0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8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93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32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77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61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80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44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82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12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81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7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1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584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2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4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벡터</a:t>
            </a:r>
            <a:r>
              <a:rPr lang="en-US" altLang="ko-KR" smtClean="0"/>
              <a:t>(Vectors)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3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7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쉐이딩</a:t>
            </a:r>
            <a:r>
              <a:rPr lang="en-US" altLang="ko-KR" smtClean="0"/>
              <a:t>(Shading)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1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5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2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조명</a:t>
            </a:r>
            <a:r>
              <a:rPr lang="en-US" altLang="ko-KR" smtClean="0"/>
              <a:t>(Lighting)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4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화면 슬라이드 쇼(4:3)</PresentationFormat>
  <Paragraphs>68</Paragraphs>
  <Slides>68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Arial</vt:lpstr>
      <vt:lpstr>Lucida Sans Unicode</vt:lpstr>
      <vt:lpstr>Office 테마</vt:lpstr>
      <vt:lpstr>Game Programming with DirectX</vt:lpstr>
      <vt:lpstr>Direct3D 파이프라인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조명(Lighting)</vt:lpstr>
      <vt:lpstr>HLSL(High Level Shading Language for DirectX)</vt:lpstr>
      <vt:lpstr>조명(Lighting)</vt:lpstr>
      <vt:lpstr>조명(Lighting)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D3DXMatrixPerspectiveFovLH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쉐이딩(Shading)</vt:lpstr>
      <vt:lpstr>벡터(Vectors)</vt:lpstr>
      <vt:lpstr>쉐이딩(Shading)</vt:lpstr>
      <vt:lpstr>쉐이딩(Shading)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2016-11-22T17:17:21Z</dcterms:created>
  <dcterms:modified xsi:type="dcterms:W3CDTF">2016-11-22T17:17:22Z</dcterms:modified>
</cp:coreProperties>
</file>